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9" r:id="rId5"/>
    <p:sldId id="258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A104A9-3B42-4FC0-A9FD-3A665B955684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1BAA7DD-1AAC-4A7A-A886-4F002750D6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____________Microsoft_PowerPoint1.ppt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 ежа иголки колки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63284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085184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У ежа иголки колки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704694"/>
              </p:ext>
            </p:extLst>
          </p:nvPr>
        </p:nvGraphicFramePr>
        <p:xfrm>
          <a:off x="2286000" y="17145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Презентация" r:id="rId4" imgW="4570530" imgH="3427618" progId="PowerPoint.Show.12">
                  <p:embed/>
                </p:oleObj>
              </mc:Choice>
              <mc:Fallback>
                <p:oleObj name="Презентация" r:id="rId4" imgW="4570530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1714500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71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 О братьях наших меньших»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9" y="731838"/>
            <a:ext cx="4633382" cy="3475037"/>
          </a:xfrm>
        </p:spPr>
      </p:pic>
    </p:spTree>
    <p:extLst>
      <p:ext uri="{BB962C8B-B14F-4D97-AF65-F5344CB8AC3E}">
        <p14:creationId xmlns:p14="http://schemas.microsoft.com/office/powerpoint/2010/main" val="152122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289" y="620688"/>
            <a:ext cx="5443007" cy="5339030"/>
          </a:xfrm>
        </p:spPr>
      </p:pic>
    </p:spTree>
    <p:extLst>
      <p:ext uri="{BB962C8B-B14F-4D97-AF65-F5344CB8AC3E}">
        <p14:creationId xmlns:p14="http://schemas.microsoft.com/office/powerpoint/2010/main" val="128643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2298947"/>
            <a:ext cx="5832648" cy="5555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>Ходит еж в саду по травке, натыкает на булавки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>Грушу, сливу – всякий плод, что под деревом найдет,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>И с подарочком богатым возвращается к ежатам</a:t>
            </a:r>
            <a:r>
              <a:rPr lang="ru-RU" sz="2800" b="1" dirty="0" smtClean="0"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15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49297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Чулан – помещение в доме, служащее кладовой</a:t>
            </a:r>
            <a:r>
              <a:rPr lang="ru-RU" dirty="0" smtClean="0"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r>
              <a:rPr lang="ru-RU" dirty="0">
                <a:ea typeface="Calibri"/>
                <a:cs typeface="Times New Roman"/>
              </a:rPr>
              <a:t>Сени – помещение между жилой частью дома и крыльцом.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06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60648"/>
            <a:ext cx="6912768" cy="67403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dirty="0">
                <a:ea typeface="Calibri"/>
                <a:cs typeface="Times New Roman"/>
              </a:rPr>
              <a:t>Закончить урок я хочу словами Евгения Ивановича </a:t>
            </a:r>
            <a:r>
              <a:rPr lang="ru-RU" sz="3600" dirty="0" err="1">
                <a:ea typeface="Calibri"/>
                <a:cs typeface="Times New Roman"/>
              </a:rPr>
              <a:t>Чарушина</a:t>
            </a:r>
            <a:r>
              <a:rPr lang="ru-RU" sz="3600" dirty="0">
                <a:ea typeface="Calibri"/>
                <a:cs typeface="Times New Roman"/>
              </a:rPr>
              <a:t>: «Входи в мир природы! Будь внимательным, добрым и смелым. Больше узнавай, больше умей, чтобы вся природа обернулась для тебя большой Родиной. Растения и животные – это наша родная природа. Оберегать и любить их – это значит любить и беречь свою Родину».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961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013642"/>
              </p:ext>
            </p:extLst>
          </p:nvPr>
        </p:nvGraphicFramePr>
        <p:xfrm>
          <a:off x="2339752" y="1124745"/>
          <a:ext cx="5626968" cy="5128715"/>
        </p:xfrm>
        <a:graphic>
          <a:graphicData uri="http://schemas.openxmlformats.org/drawingml/2006/table">
            <a:tbl>
              <a:tblPr firstRow="1" firstCol="1" bandRow="1"/>
              <a:tblGrid>
                <a:gridCol w="5626968"/>
              </a:tblGrid>
              <a:tr h="51287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Домашняя</a:t>
                      </a:r>
                      <a:r>
                        <a:rPr lang="ru-RU" sz="28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работа:</a:t>
                      </a:r>
                      <a:endParaRPr lang="ru-RU" sz="2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Чтение произведения (ВСЕМ)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 выбору учащихся (художник или писатель)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1.Иллюстраци </a:t>
                      </a:r>
                      <a:r>
                        <a:rPr lang="ru-RU" sz="2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произведения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2.Сообщение </a:t>
                      </a:r>
                      <a:r>
                        <a:rPr lang="ru-RU" sz="2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 рассказ о еже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3.Сообщение и иллюстрация</a:t>
                      </a:r>
                    </a:p>
                  </a:txBody>
                  <a:tcPr marL="59285" marR="592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51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200</TotalTime>
  <Words>150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Воздушный поток</vt:lpstr>
      <vt:lpstr>Презентация Microsoft PowerPoint</vt:lpstr>
      <vt:lpstr>У ежа иголки колки</vt:lpstr>
      <vt:lpstr>« О братьях наших меньших»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ежа иголки колки</dc:title>
  <dc:creator>домашний</dc:creator>
  <cp:lastModifiedBy>multimediaklass</cp:lastModifiedBy>
  <cp:revision>10</cp:revision>
  <dcterms:created xsi:type="dcterms:W3CDTF">2022-11-23T16:41:58Z</dcterms:created>
  <dcterms:modified xsi:type="dcterms:W3CDTF">2025-02-17T06:46:51Z</dcterms:modified>
</cp:coreProperties>
</file>