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4" r:id="rId3"/>
    <p:sldId id="326" r:id="rId4"/>
    <p:sldId id="319" r:id="rId5"/>
    <p:sldId id="314" r:id="rId6"/>
    <p:sldId id="323" r:id="rId7"/>
    <p:sldId id="374" r:id="rId8"/>
    <p:sldId id="310" r:id="rId9"/>
    <p:sldId id="344" r:id="rId10"/>
    <p:sldId id="365" r:id="rId11"/>
    <p:sldId id="343" r:id="rId12"/>
    <p:sldId id="363" r:id="rId13"/>
    <p:sldId id="357" r:id="rId14"/>
    <p:sldId id="370" r:id="rId15"/>
    <p:sldId id="358" r:id="rId16"/>
    <p:sldId id="359" r:id="rId17"/>
    <p:sldId id="371" r:id="rId18"/>
    <p:sldId id="372" r:id="rId19"/>
    <p:sldId id="360" r:id="rId20"/>
    <p:sldId id="364" r:id="rId21"/>
    <p:sldId id="366" r:id="rId22"/>
    <p:sldId id="342" r:id="rId23"/>
    <p:sldId id="341" r:id="rId24"/>
    <p:sldId id="300" r:id="rId25"/>
    <p:sldId id="368" r:id="rId26"/>
    <p:sldId id="299" r:id="rId27"/>
    <p:sldId id="35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docs.exdat.com/docs/index-402052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ru.static.z-dn.net/files/d0c/d7509a5f24d5ac8c5fefafbdfeddda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tavds4.ru/wp-content/gallery/pravarebenka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878270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получение фамилии, имени, отчества;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и воспитываться в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своих родителей, совместно проживать с ними, а также на заботу со стороны своих родителей, на воспитание ими и всестороннее развитие;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общение   с   родителями    и   другими родственниками (в случае расторжения брака между родителями, раздельного  проживания родителей, нахождения в лечебном учреждении,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задержания, ареста, заключения под стражу);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защиту и восстановление своих законных прав и интересов;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выражение своего мнения при решении любого вопроса в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получение содержания от своих родителей и других членов семьи;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и пользоваться имуществом родителей при совместном с ними проживании;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жилье и защиту своих жилищных прав 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злоупотреблений,  в том  числе со стороны родителей (опекунов, попечителей);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собственности на имущество, полученное в дар или в порядке наследования.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265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в семье имеет право: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detsad-kitty.ru/uploads/posts/2011-04/1303195692_prevyuprav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41682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ozedu.ru/files/u1111/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ds212.a42.ru/assets/images/212/010101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malchild.ru/images/c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igrosad.ru/published/publicdata/IGROSA87SHOP/attachments/SC/products_pictures/22114-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edu54.ru/sites/default/files/images/2011/03/94ce23579de6ddd968fcfd7d94acfad224feac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g1.liveinternet.ru/images/attach/c/1/56/921/56921158_1269511334_Prava_rebenka_0010_novuyy_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lunvads.ucoz.ru/0009-009-Deti-ne-dolzhny-ispolzovatsja-v-kaches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20 ноября –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Всемирный день прав ребенка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htivo.ru/getpic3d/16775388/350/369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8074">
            <a:off x="4932040" y="2852936"/>
            <a:ext cx="3333750" cy="3333750"/>
          </a:xfrm>
          <a:prstGeom prst="rect">
            <a:avLst/>
          </a:prstGeom>
          <a:noFill/>
        </p:spPr>
      </p:pic>
      <p:pic>
        <p:nvPicPr>
          <p:cNvPr id="1028" name="Picture 4" descr="http://www.27trk.ru/post/news/n57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0633">
            <a:off x="784721" y="2694577"/>
            <a:ext cx="2924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young.rzd.ru/dbmm/images/41/4080/5596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900igr.net/datas/chelovek/Prava-rebjonka.files/0005-005-Deti-imejut-pravo-na-dostatochnoe-pitanie-i-dostatochnoe-koli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75425" y="345527"/>
            <a:ext cx="6593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какого возраста ребенок имеет право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выражение собственного мнения?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27584" y="1844824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 этот возраст не ограничен. Ребенок вправе выражать свое мнение при решении в семье любых вопросов, затрагивающих его интересы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stat17.privet.ru/lr/092fd052751f0290e62763d4d80e1a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3240360" cy="331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95417" y="367399"/>
            <a:ext cx="7709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 как обязан осуществлять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защиту прав и законных интересов ребенка?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43608" y="1894480"/>
            <a:ext cx="763284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Защиту прав и законных интересов ребенка осуществляют родители, усыновители, опекуны, попечители, органы опеки и попечительства, прокурор, суд. При нарушении прав и законных интересов ребенка родителями, ребенок имеет право обратиться в органы опеки и попечительства, а при достижении 14 лет самостоятельно в суд.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067944" y="764704"/>
            <a:ext cx="48965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 должен знать и помнить, что при осуществлении собственных прав, недопустимо нарушение прав других людей.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Picture 6" descr="http://stat17.privet.ru/lr/092fd052751f0290e62763d4d80e1a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240360" cy="331013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407707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мерой хочешь, чтобы тебя мерили, такой и ты мерь, и как хочешь, чтобы с тобой поступали, так и ты поступай” – так представляли себе взаимосвязь прав и обязанностей библейские мудрецы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tavds4.ru/wp-content/gallery/pravarebenka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9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 дети имеют равные  права, независимо от расы, цвета кожи, пола, языка, религии, политических или других убеждений, а также независимо от места рождения и положения своих родителей.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учиться, воспитываться и развиваться физически и духовно, в здоровых и нормальных условиях;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на имя и принадлежность к стране;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на защиту, хорошее питание, жилище и медицинское обслуживание;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на любовь и понимание со стороны своих родителей и семьи, а также со стороны государства, если родственники не могут  помочь;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право быть защищенными против актов жестокости или эксплуатации, они не обязаны делать работу, которая затрудняет их развитие как физически, так и умственно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 descr="http://900igr.net/datas/chelovek/Prava-rebjonka.files/0011-011-Schastja-i-solntsa-vam-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18593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4820" name="Picture 4" descr="http://wiki.saripkro.ru/images/0012v_enl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9749">
            <a:off x="6066120" y="433001"/>
            <a:ext cx="2838450" cy="37814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332656"/>
            <a:ext cx="8064896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Основные  документы,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 которых записаны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права ребенка: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 Генеральной    ассамблеей ООН (20.11.1959 г.)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Генеральной ассамблеей ООН (20.11.1989 г.)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нашей стране вступила в силу 02.09.1990 г.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(Глава 2 Права и свободы человека и гражданина принята 12.12.1993г.)</a:t>
            </a:r>
          </a:p>
          <a:p>
            <a:pPr>
              <a:buFont typeface="Arial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кодекс РФ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(принят 15.11.1997г.)</a:t>
            </a:r>
          </a:p>
          <a:p>
            <a:pPr>
              <a:buFont typeface="Arial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24 июля 1998 г. N 124-ФЗ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основных гарантиях прав ребенка в РФ".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 о правах детей: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официальный документ, где записаны права ребенка. В нем задекларированы основные принципы, рекомендации. Всего их десять.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Всеобщей декларации прав человека записано,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“главное право каждого человека – право на жизнь”.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международный договор, в котором оговорены права ребенка. Конвенция в переводе с латинского – договор, соглашение по специальному вопросу, имеющее обязательную силу для тех государств, которые ее подписали. Она содержит три части, 54 статьи.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endParaRPr lang="ru-RU" sz="6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0872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основной Закон нашей страны.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квалифицировать на: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личные (право на жизнь);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политические (право на свободу слова, совести);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гражданские (избирательное право);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 социально-экономические (право на труд, на отдых, образование, чистую экологию);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культурные (право на свою национальную культуру, язык).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endParaRPr lang="ru-RU" sz="6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734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12845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Конституции государства закреплены и основные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обязанности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граждан: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Соблюдать законы государства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Платить налоги, сборы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Защищать Отечество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Сохранять природу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Заботится о детях и нетрудоспособных родителях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Беречь памятники культуры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154/01676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751344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Конституции РФ, права ребенка-ученика закреплены в других законах: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Федеральном  законе “Об образовании”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Законе “Об основных гарантиях прав ребенка в РФ”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120 - ФЗ «Об основах системы профилактики безнадзорности и правонарушений несовершеннолетних”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Законе Кемеровской области «О системе профилактики безнадзорности и правонарушений несовершеннолетних в Кемеровской области»</a:t>
            </a:r>
          </a:p>
          <a:p>
            <a:pPr algn="just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Уставе 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6600" dirty="0" smtClean="0"/>
              <a:t> </a:t>
            </a:r>
          </a:p>
          <a:p>
            <a:pPr algn="ctr"/>
            <a:endParaRPr lang="ru-RU" sz="66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43608" y="390375"/>
            <a:ext cx="770485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Жизнь человека начинается в семье. Если в семье царит мир и согласие, человек чувствует себя уверенно и спокойно. В Российской Федерации семья является объектом государственной семейной политики. Цель государственной семейной политики заключается в обеспечении государством необходимых условий для реализации семьей ее функций и повышении качества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Семейные отношения регулируются в нашей стране семейным законодательством.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- лицо до достижения им возраста 18 лет (совершеннолетия)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,-3акон РФ от 24.07.98 № 124-ФЗ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основных гарантиях прав ребенка в Российской Федерации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498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Васильева Алена</cp:lastModifiedBy>
  <cp:revision>204</cp:revision>
  <dcterms:created xsi:type="dcterms:W3CDTF">2012-09-20T04:20:37Z</dcterms:created>
  <dcterms:modified xsi:type="dcterms:W3CDTF">2015-11-17T13:54:26Z</dcterms:modified>
</cp:coreProperties>
</file>